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076672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64848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191472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989088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7486693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948249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09715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4928905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2675368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5742372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056838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EB3C29-4494-44DB-B46E-A25F15CEA5B8}" type="datetimeFigureOut">
              <a:rPr lang="en-AU" smtClean="0"/>
              <a:t>27/06/2012</a:t>
            </a:fld>
            <a:endParaRPr lang="en-A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9AA42-DC08-4ACF-AF29-8734FABFD3A4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74645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AU" dirty="0"/>
          </a:p>
        </p:txBody>
      </p:sp>
      <p:pic>
        <p:nvPicPr>
          <p:cNvPr id="1026" name="Picture 2" descr="http://ts4.mm.bing.net/th?id=I4875686133039591&amp;pid=1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7334"/>
            <a:ext cx="9144000" cy="7101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051720" y="404664"/>
            <a:ext cx="48965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7200" dirty="0" smtClean="0"/>
              <a:t>About Rhino</a:t>
            </a:r>
            <a:endParaRPr lang="en-AU" sz="7200" dirty="0"/>
          </a:p>
        </p:txBody>
      </p:sp>
    </p:spTree>
    <p:extLst>
      <p:ext uri="{BB962C8B-B14F-4D97-AF65-F5344CB8AC3E}">
        <p14:creationId xmlns:p14="http://schemas.microsoft.com/office/powerpoint/2010/main" val="395205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bg1"/>
                </a:solidFill>
              </a:rPr>
              <a:t>Why is people dieting rhino to get the rhino horn?  </a:t>
            </a:r>
            <a:endParaRPr lang="en-AU" dirty="0">
              <a:solidFill>
                <a:schemeClr val="bg1"/>
              </a:solidFill>
            </a:endParaRPr>
          </a:p>
        </p:txBody>
      </p:sp>
      <p:pic>
        <p:nvPicPr>
          <p:cNvPr id="2052" name="Picture 4" descr="http://ts1.mm.bing.net/th?id=I4848997200299436&amp;pid=1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1793" y="0"/>
            <a:ext cx="916579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303753" y="116632"/>
            <a:ext cx="691276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600" dirty="0" smtClean="0">
                <a:solidFill>
                  <a:srgbClr val="FF0000"/>
                </a:solidFill>
              </a:rPr>
              <a:t>Why is people dead rhino to get the rhino horns?</a:t>
            </a:r>
            <a:endParaRPr lang="en-A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475656" y="2276872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2400" dirty="0" smtClean="0"/>
              <a:t>People are dead rhino  to get money from the rhino horn. It is 60 thousand dotted from the rhino horns. People like to used the rhino horn for medicine.</a:t>
            </a:r>
            <a:endParaRPr lang="en-AU" sz="2400" dirty="0"/>
          </a:p>
        </p:txBody>
      </p:sp>
    </p:spTree>
    <p:extLst>
      <p:ext uri="{BB962C8B-B14F-4D97-AF65-F5344CB8AC3E}">
        <p14:creationId xmlns:p14="http://schemas.microsoft.com/office/powerpoint/2010/main" val="273847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ts3.mm.bing.net/th?id=I4972696545592510&amp;pid=1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341868" y="18411"/>
            <a:ext cx="66967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rgbClr val="FF0000"/>
                </a:solidFill>
              </a:rPr>
              <a:t>Will the baby see the big rhino horn again?</a:t>
            </a:r>
            <a:endParaRPr lang="en-AU" sz="3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47664" y="2276872"/>
            <a:ext cx="604867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/>
              <a:t>The baby will see the big rhino horn again if a animals don’t die the baby rhino. Before it see the big rhino horn. </a:t>
            </a:r>
            <a:endParaRPr lang="en-AU" sz="3000" dirty="0"/>
          </a:p>
        </p:txBody>
      </p:sp>
    </p:spTree>
    <p:extLst>
      <p:ext uri="{BB962C8B-B14F-4D97-AF65-F5344CB8AC3E}">
        <p14:creationId xmlns:p14="http://schemas.microsoft.com/office/powerpoint/2010/main" val="3844958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ts2.mm.bing.net/th?id=I4984872785937185&amp;pid=1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68" y="0"/>
            <a:ext cx="9147867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547664" y="0"/>
            <a:ext cx="52565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>
                <a:solidFill>
                  <a:srgbClr val="FF0000"/>
                </a:solidFill>
              </a:rPr>
              <a:t>In battle what it  the most thing that a rhino used?</a:t>
            </a:r>
            <a:endParaRPr lang="en-AU" sz="3000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403648" y="1772816"/>
            <a:ext cx="684076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3000" dirty="0" smtClean="0"/>
              <a:t>It is the horn but if people cut the rhino horn off it is easy to win</a:t>
            </a:r>
            <a:r>
              <a:rPr lang="en-AU" dirty="0" smtClean="0"/>
              <a:t>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240746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2" descr="http://ts2.mm.bing.net/th?id=I4513019113112621&amp;pid=1.1"/>
          <p:cNvSpPr>
            <a:spLocks noChangeAspect="1" noChangeArrowheads="1"/>
          </p:cNvSpPr>
          <p:nvPr/>
        </p:nvSpPr>
        <p:spPr bwMode="auto">
          <a:xfrm>
            <a:off x="63500" y="-1371600"/>
            <a:ext cx="2276475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5124" name="Picture 4" descr="http://ts2.mm.bing.net/th?id=I4513019113112621&amp;pid=1.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043608" y="594769"/>
            <a:ext cx="640871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sz="6000" dirty="0" smtClean="0"/>
              <a:t>Thank you for listening to my PowerPoint</a:t>
            </a:r>
            <a:r>
              <a:rPr lang="en-AU" dirty="0" smtClean="0"/>
              <a:t>.</a:t>
            </a:r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518508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130</Words>
  <Application>Microsoft Office PowerPoint</Application>
  <PresentationFormat>On-screen Show (4:3)</PresentationFormat>
  <Paragraphs>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PowerPoint Presentation</vt:lpstr>
      <vt:lpstr>Why is people dieting rhino to get the rhino horn?  </vt:lpstr>
      <vt:lpstr>PowerPoint Presentation</vt:lpstr>
      <vt:lpstr>PowerPoint Presentation</vt:lpstr>
      <vt:lpstr>PowerPoint Presentation</vt:lpstr>
    </vt:vector>
  </TitlesOfParts>
  <Company>DEECD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Jack Mcquillan</dc:creator>
  <cp:lastModifiedBy>Jack Mcquillan</cp:lastModifiedBy>
  <cp:revision>4</cp:revision>
  <dcterms:created xsi:type="dcterms:W3CDTF">2012-06-27T03:17:56Z</dcterms:created>
  <dcterms:modified xsi:type="dcterms:W3CDTF">2012-06-27T03:56:52Z</dcterms:modified>
</cp:coreProperties>
</file>